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3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 verbe et son infinitif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409217">
            <a:off x="-679120" y="76026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Recopie le verbe et donne son infinitif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Ils ont reçu de jolies cartes de vœux.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458E488-69B0-4E58-8AFB-D216FCDFFA3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61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778211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lvl="2"/>
            <a:r>
              <a:rPr lang="fr-FR" sz="2800" dirty="0"/>
              <a:t>ont reçu (</a:t>
            </a:r>
            <a:r>
              <a:rPr lang="fr-FR" sz="2800" i="1" dirty="0"/>
              <a:t>passé composé</a:t>
            </a:r>
            <a:r>
              <a:rPr lang="fr-FR" sz="2800" dirty="0"/>
              <a:t>)</a:t>
            </a:r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r>
              <a:rPr lang="fr-FR" sz="2800" dirty="0"/>
              <a:t>recevoir</a:t>
            </a:r>
            <a:endParaRPr lang="fr-FR" dirty="0"/>
          </a:p>
        </p:txBody>
      </p:sp>
      <p:pic>
        <p:nvPicPr>
          <p:cNvPr id="18" name="Image 17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C7C488B1-88BA-48BA-B5EC-8B48890E41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6" t="24286" r="7013" b="16667"/>
          <a:stretch/>
        </p:blipFill>
        <p:spPr>
          <a:xfrm>
            <a:off x="1288320" y="3117906"/>
            <a:ext cx="1311948" cy="1338943"/>
          </a:xfrm>
          <a:prstGeom prst="rect">
            <a:avLst/>
          </a:prstGeom>
        </p:spPr>
      </p:pic>
      <p:pic>
        <p:nvPicPr>
          <p:cNvPr id="20" name="Image 19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29D66705-C58E-46C6-B45D-481E5E0B72A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9" t="21904" r="10759" b="16667"/>
          <a:stretch/>
        </p:blipFill>
        <p:spPr>
          <a:xfrm>
            <a:off x="1288320" y="5023314"/>
            <a:ext cx="1311948" cy="147245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2BA1F92-D583-46F9-A433-67580138049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765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Recopie le verbe et donne son infinitif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563297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C’est la nouvelle année !</a:t>
            </a:r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67650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lvl="2"/>
            <a:r>
              <a:rPr lang="fr-FR" sz="2800" dirty="0"/>
              <a:t>est (</a:t>
            </a:r>
            <a:r>
              <a:rPr lang="fr-FR" sz="2800" i="1" dirty="0"/>
              <a:t>présent</a:t>
            </a:r>
            <a:r>
              <a:rPr lang="fr-FR" sz="2800" dirty="0"/>
              <a:t>)</a:t>
            </a:r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r>
              <a:rPr lang="fr-FR" sz="2800" dirty="0"/>
              <a:t>être</a:t>
            </a:r>
            <a:endParaRPr lang="fr-FR" dirty="0"/>
          </a:p>
        </p:txBody>
      </p:sp>
      <p:pic>
        <p:nvPicPr>
          <p:cNvPr id="18" name="Image 17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C7C488B1-88BA-48BA-B5EC-8B48890E41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6" t="24286" r="7013" b="16667"/>
          <a:stretch/>
        </p:blipFill>
        <p:spPr>
          <a:xfrm>
            <a:off x="1288320" y="2997646"/>
            <a:ext cx="1311948" cy="1338943"/>
          </a:xfrm>
          <a:prstGeom prst="rect">
            <a:avLst/>
          </a:prstGeom>
        </p:spPr>
      </p:pic>
      <p:pic>
        <p:nvPicPr>
          <p:cNvPr id="20" name="Image 19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29D66705-C58E-46C6-B45D-481E5E0B72A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9" t="21904" r="10759" b="16667"/>
          <a:stretch/>
        </p:blipFill>
        <p:spPr>
          <a:xfrm>
            <a:off x="1255183" y="4887006"/>
            <a:ext cx="1311948" cy="147245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354036B-7E1C-4A2F-927B-0E78AF195D2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Recopie le verbe et donne son infinitif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87852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J’ai adoré les fêtes de fin d’année.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A036EF0-865A-4312-B009-86DB5EFDC06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585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87852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lvl="2"/>
            <a:r>
              <a:rPr lang="fr-FR" sz="2800" dirty="0"/>
              <a:t>ai adoré (</a:t>
            </a:r>
            <a:r>
              <a:rPr lang="fr-FR" sz="2800" i="1" dirty="0"/>
              <a:t>passé composé</a:t>
            </a:r>
            <a:r>
              <a:rPr lang="fr-FR" sz="2800" dirty="0"/>
              <a:t>)</a:t>
            </a:r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r>
              <a:rPr lang="fr-FR" sz="2800" dirty="0"/>
              <a:t>adorer</a:t>
            </a:r>
            <a:endParaRPr lang="fr-FR" dirty="0"/>
          </a:p>
        </p:txBody>
      </p:sp>
      <p:pic>
        <p:nvPicPr>
          <p:cNvPr id="18" name="Image 17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C7C488B1-88BA-48BA-B5EC-8B48890E41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6" t="24286" r="7013" b="16667"/>
          <a:stretch/>
        </p:blipFill>
        <p:spPr>
          <a:xfrm>
            <a:off x="1288320" y="3268699"/>
            <a:ext cx="1311948" cy="1338943"/>
          </a:xfrm>
          <a:prstGeom prst="rect">
            <a:avLst/>
          </a:prstGeom>
        </p:spPr>
      </p:pic>
      <p:pic>
        <p:nvPicPr>
          <p:cNvPr id="20" name="Image 19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29D66705-C58E-46C6-B45D-481E5E0B72A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9" t="21904" r="10759" b="16667"/>
          <a:stretch/>
        </p:blipFill>
        <p:spPr>
          <a:xfrm>
            <a:off x="1288320" y="5080572"/>
            <a:ext cx="1311948" cy="147245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8E583C2-9826-4CA9-A31D-AF27F0FFC31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406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Recopie le verbe et donne son infinitif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Cette année, j’aiderai plus à la maison.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384D298-CB3E-4B7D-96E5-F92134F38F1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406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895852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lvl="2"/>
            <a:r>
              <a:rPr lang="fr-FR" sz="2800" dirty="0"/>
              <a:t>aiderai (</a:t>
            </a:r>
            <a:r>
              <a:rPr lang="fr-FR" sz="2800" i="1" dirty="0"/>
              <a:t>futur</a:t>
            </a:r>
            <a:r>
              <a:rPr lang="fr-FR" sz="2800" dirty="0"/>
              <a:t>)</a:t>
            </a:r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r>
              <a:rPr lang="fr-FR" sz="2800" dirty="0"/>
              <a:t>aider</a:t>
            </a:r>
            <a:endParaRPr lang="fr-FR" dirty="0"/>
          </a:p>
        </p:txBody>
      </p:sp>
      <p:pic>
        <p:nvPicPr>
          <p:cNvPr id="18" name="Image 17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C7C488B1-88BA-48BA-B5EC-8B48890E41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6" t="24286" r="7013" b="16667"/>
          <a:stretch/>
        </p:blipFill>
        <p:spPr>
          <a:xfrm>
            <a:off x="1288320" y="3117906"/>
            <a:ext cx="1311948" cy="1338943"/>
          </a:xfrm>
          <a:prstGeom prst="rect">
            <a:avLst/>
          </a:prstGeom>
        </p:spPr>
      </p:pic>
      <p:pic>
        <p:nvPicPr>
          <p:cNvPr id="20" name="Image 19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29D66705-C58E-46C6-B45D-481E5E0B72A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9" t="21904" r="10759" b="16667"/>
          <a:stretch/>
        </p:blipFill>
        <p:spPr>
          <a:xfrm>
            <a:off x="1288320" y="5093863"/>
            <a:ext cx="1311948" cy="147245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082D4946-4FE0-4FF4-94A0-45E04C11E18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460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14" y="94378"/>
            <a:ext cx="9423400" cy="1325563"/>
          </a:xfrm>
        </p:spPr>
        <p:txBody>
          <a:bodyPr/>
          <a:lstStyle/>
          <a:p>
            <a:r>
              <a:rPr lang="fr-FR" b="1" dirty="0"/>
              <a:t>Recopie le verbe et donne son infinitif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J’écris des cartes de vœux.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3AF97D-8DBD-466F-80F0-0B64589A2FA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737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020037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pPr lvl="2"/>
            <a:r>
              <a:rPr lang="fr-FR" sz="2800" dirty="0"/>
              <a:t>écris (</a:t>
            </a:r>
            <a:r>
              <a:rPr lang="fr-FR" sz="2800" i="1" dirty="0"/>
              <a:t>présent</a:t>
            </a:r>
            <a:r>
              <a:rPr lang="fr-FR" sz="2800" dirty="0"/>
              <a:t>)</a:t>
            </a:r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r>
              <a:rPr lang="fr-FR" sz="2800" dirty="0"/>
              <a:t>écrire</a:t>
            </a:r>
            <a:endParaRPr lang="fr-FR" dirty="0"/>
          </a:p>
        </p:txBody>
      </p:sp>
      <p:pic>
        <p:nvPicPr>
          <p:cNvPr id="18" name="Image 17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C7C488B1-88BA-48BA-B5EC-8B48890E41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6" t="24286" r="7013" b="16667"/>
          <a:stretch/>
        </p:blipFill>
        <p:spPr>
          <a:xfrm>
            <a:off x="1288320" y="3250859"/>
            <a:ext cx="1311948" cy="1338943"/>
          </a:xfrm>
          <a:prstGeom prst="rect">
            <a:avLst/>
          </a:prstGeom>
        </p:spPr>
      </p:pic>
      <p:pic>
        <p:nvPicPr>
          <p:cNvPr id="20" name="Image 19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29D66705-C58E-46C6-B45D-481E5E0B72A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9" t="21904" r="10759" b="16667"/>
          <a:stretch/>
        </p:blipFill>
        <p:spPr>
          <a:xfrm>
            <a:off x="1288320" y="5052172"/>
            <a:ext cx="1311948" cy="147245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1F22042-FF72-4DF7-9A3E-CE610C570DC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40258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363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159</Words>
  <Application>Microsoft Office PowerPoint</Application>
  <PresentationFormat>Grand écran</PresentationFormat>
  <Paragraphs>81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4</vt:lpstr>
      <vt:lpstr>Recopie le verbe et donne son infinitif</vt:lpstr>
      <vt:lpstr>Correction</vt:lpstr>
      <vt:lpstr>Recopie le verbe et donne son infinitif</vt:lpstr>
      <vt:lpstr>Correction</vt:lpstr>
      <vt:lpstr>Recopie le verbe et donne son infinitif</vt:lpstr>
      <vt:lpstr>Correction</vt:lpstr>
      <vt:lpstr>Recopie le verbe et donne son infinitif</vt:lpstr>
      <vt:lpstr>Correction</vt:lpstr>
      <vt:lpstr>Recopie le verbe et donne son infinitif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26</cp:revision>
  <dcterms:created xsi:type="dcterms:W3CDTF">2021-07-17T07:25:24Z</dcterms:created>
  <dcterms:modified xsi:type="dcterms:W3CDTF">2021-12-29T07:46:35Z</dcterms:modified>
</cp:coreProperties>
</file>